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576F-6E74-4F9E-9D91-AB231C935A88}" type="datetimeFigureOut">
              <a:rPr lang="pt-PT" smtClean="0"/>
              <a:t>24/09/2015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2BF5-7D57-4A73-87FC-A295F84D3B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495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576F-6E74-4F9E-9D91-AB231C935A88}" type="datetimeFigureOut">
              <a:rPr lang="pt-PT" smtClean="0"/>
              <a:t>24/09/2015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2BF5-7D57-4A73-87FC-A295F84D3B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28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576F-6E74-4F9E-9D91-AB231C935A88}" type="datetimeFigureOut">
              <a:rPr lang="pt-PT" smtClean="0"/>
              <a:t>24/09/2015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2BF5-7D57-4A73-87FC-A295F84D3B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817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576F-6E74-4F9E-9D91-AB231C935A88}" type="datetimeFigureOut">
              <a:rPr lang="pt-PT" smtClean="0"/>
              <a:t>24/09/2015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2BF5-7D57-4A73-87FC-A295F84D3B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743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576F-6E74-4F9E-9D91-AB231C935A88}" type="datetimeFigureOut">
              <a:rPr lang="pt-PT" smtClean="0"/>
              <a:t>24/09/2015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2BF5-7D57-4A73-87FC-A295F84D3B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90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576F-6E74-4F9E-9D91-AB231C935A88}" type="datetimeFigureOut">
              <a:rPr lang="pt-PT" smtClean="0"/>
              <a:t>24/09/2015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2BF5-7D57-4A73-87FC-A295F84D3B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653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576F-6E74-4F9E-9D91-AB231C935A88}" type="datetimeFigureOut">
              <a:rPr lang="pt-PT" smtClean="0"/>
              <a:t>24/09/2015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2BF5-7D57-4A73-87FC-A295F84D3B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49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576F-6E74-4F9E-9D91-AB231C935A88}" type="datetimeFigureOut">
              <a:rPr lang="pt-PT" smtClean="0"/>
              <a:t>24/09/2015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2BF5-7D57-4A73-87FC-A295F84D3B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681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576F-6E74-4F9E-9D91-AB231C935A88}" type="datetimeFigureOut">
              <a:rPr lang="pt-PT" smtClean="0"/>
              <a:t>24/09/2015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2BF5-7D57-4A73-87FC-A295F84D3B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667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576F-6E74-4F9E-9D91-AB231C935A88}" type="datetimeFigureOut">
              <a:rPr lang="pt-PT" smtClean="0"/>
              <a:t>24/09/2015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2BF5-7D57-4A73-87FC-A295F84D3B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681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576F-6E74-4F9E-9D91-AB231C935A88}" type="datetimeFigureOut">
              <a:rPr lang="pt-PT" smtClean="0"/>
              <a:t>24/09/2015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52BF5-7D57-4A73-87FC-A295F84D3B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701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B576F-6E74-4F9E-9D91-AB231C935A88}" type="datetimeFigureOut">
              <a:rPr lang="pt-PT" smtClean="0"/>
              <a:t>24/09/2015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52BF5-7D57-4A73-87FC-A295F84D3B7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612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210241"/>
            <a:ext cx="9144000" cy="2716306"/>
          </a:xfrm>
        </p:spPr>
        <p:txBody>
          <a:bodyPr>
            <a:noAutofit/>
          </a:bodyPr>
          <a:lstStyle/>
          <a:p>
            <a:r>
              <a:rPr lang="pt-PT" sz="7200" b="1" dirty="0" smtClean="0"/>
              <a:t>PRINCÍPIOS FUNDAMENTAIS</a:t>
            </a:r>
          </a:p>
          <a:p>
            <a:endParaRPr lang="pt-PT" sz="7200" b="1" dirty="0" smtClean="0"/>
          </a:p>
          <a:p>
            <a:r>
              <a:rPr lang="pt-PT" sz="7200" b="1" dirty="0" smtClean="0"/>
              <a:t>(BASIC PRINCIPLES)</a:t>
            </a:r>
          </a:p>
        </p:txBody>
      </p:sp>
    </p:spTree>
    <p:extLst>
      <p:ext uri="{BB962C8B-B14F-4D97-AF65-F5344CB8AC3E}">
        <p14:creationId xmlns:p14="http://schemas.microsoft.com/office/powerpoint/2010/main" val="384257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999" y="1210241"/>
            <a:ext cx="10121153" cy="2716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6000" b="1" dirty="0" smtClean="0"/>
              <a:t>Os que se referem </a:t>
            </a:r>
          </a:p>
          <a:p>
            <a:pPr>
              <a:lnSpc>
                <a:spcPct val="150000"/>
              </a:lnSpc>
            </a:pPr>
            <a:r>
              <a:rPr lang="pt-PT" sz="6000" b="1" dirty="0" smtClean="0"/>
              <a:t>às grandes linhas de </a:t>
            </a:r>
          </a:p>
          <a:p>
            <a:pPr>
              <a:lnSpc>
                <a:spcPct val="150000"/>
              </a:lnSpc>
            </a:pPr>
            <a:r>
              <a:rPr lang="pt-PT" sz="6000" b="1" dirty="0" smtClean="0"/>
              <a:t>aplicação da contabilidade</a:t>
            </a:r>
          </a:p>
          <a:p>
            <a:pPr>
              <a:lnSpc>
                <a:spcPct val="150000"/>
              </a:lnSpc>
            </a:pPr>
            <a:endParaRPr lang="pt-PT" sz="7200" b="1" dirty="0" smtClean="0"/>
          </a:p>
        </p:txBody>
      </p:sp>
    </p:spTree>
    <p:extLst>
      <p:ext uri="{BB962C8B-B14F-4D97-AF65-F5344CB8AC3E}">
        <p14:creationId xmlns:p14="http://schemas.microsoft.com/office/powerpoint/2010/main" val="645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237" y="2218760"/>
            <a:ext cx="10576775" cy="103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3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237" y="2218760"/>
            <a:ext cx="10576775" cy="103542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008" y="1203290"/>
            <a:ext cx="10691447" cy="453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9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025100" y="2140145"/>
            <a:ext cx="104048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pt-PT" sz="2400" b="1" dirty="0" smtClean="0">
                <a:solidFill>
                  <a:srgbClr val="FF0000"/>
                </a:solidFill>
              </a:rPr>
              <a:t>3.  Principio da periodicidade: </a:t>
            </a:r>
            <a:r>
              <a:rPr lang="pt-PT" sz="2400" b="1" dirty="0" smtClean="0"/>
              <a:t>a informação contabilística refere-se a um período de tempo:</a:t>
            </a:r>
            <a:endParaRPr lang="pt-PT" sz="24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081" y="4202375"/>
            <a:ext cx="9332259" cy="77889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0010" y="3065929"/>
            <a:ext cx="10000070" cy="95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8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025100" y="2140145"/>
            <a:ext cx="10404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pt-PT" sz="2400" b="1" dirty="0" smtClean="0">
                <a:solidFill>
                  <a:srgbClr val="FF0000"/>
                </a:solidFill>
              </a:rPr>
              <a:t>4.  Principio da consistência</a:t>
            </a:r>
            <a:endParaRPr lang="pt-PT" sz="24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914" y="2753620"/>
            <a:ext cx="8977381" cy="184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1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38</Words>
  <Application>Microsoft Office PowerPoint</Application>
  <PresentationFormat>Ecrã Panorâmico</PresentationFormat>
  <Paragraphs>8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Rogerio Rodrigues</dc:creator>
  <cp:lastModifiedBy>Rogerio Rodrigues</cp:lastModifiedBy>
  <cp:revision>4</cp:revision>
  <dcterms:created xsi:type="dcterms:W3CDTF">2015-09-23T23:15:37Z</dcterms:created>
  <dcterms:modified xsi:type="dcterms:W3CDTF">2015-09-23T23:38:34Z</dcterms:modified>
</cp:coreProperties>
</file>